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incluir apoyo en imagenes que explciaciones. Cambiar a comunicación comprensiva</a:t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